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D6D52-149D-4BFD-8FD5-315FF898BC9F}" type="datetimeFigureOut">
              <a:rPr lang="sk-SK" smtClean="0"/>
              <a:t>12.11.2013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9367D7-17EC-4AA9-A750-677840E0DB4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4" descr="450px-Flag_of_Slovakia_(bordered).sv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0"/>
            <a:ext cx="915035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sz="5400" b="1" dirty="0" err="1" smtClean="0">
                <a:solidFill>
                  <a:schemeClr val="tx2">
                    <a:lumMod val="75000"/>
                  </a:schemeClr>
                </a:solidFill>
              </a:rPr>
              <a:t>Our</a:t>
            </a:r>
            <a:r>
              <a:rPr lang="sk-SK" sz="5400" b="1" dirty="0" smtClean="0">
                <a:solidFill>
                  <a:schemeClr val="tx2">
                    <a:lumMod val="75000"/>
                  </a:schemeClr>
                </a:solidFill>
              </a:rPr>
              <a:t>  country - Slovakia</a:t>
            </a:r>
            <a:endParaRPr lang="sk-SK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+mj-lt"/>
              </a:rPr>
              <a:t>There are currently three car manufacturers:</a:t>
            </a:r>
            <a:r>
              <a:rPr lang="sk-SK" sz="2400" dirty="0" smtClean="0">
                <a:latin typeface="+mj-lt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Volkswagen</a:t>
            </a:r>
            <a:r>
              <a:rPr lang="en-US" sz="2400" dirty="0" smtClean="0">
                <a:latin typeface="+mj-lt"/>
              </a:rPr>
              <a:t> in Bratislava,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 PSA Peugeot </a:t>
            </a:r>
            <a:r>
              <a:rPr lang="sk-SK" sz="2400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Citroen</a:t>
            </a:r>
            <a:r>
              <a:rPr lang="en-US" sz="2400" dirty="0" smtClean="0">
                <a:latin typeface="+mj-lt"/>
              </a:rPr>
              <a:t> in </a:t>
            </a:r>
            <a:r>
              <a:rPr lang="en-US" sz="2400" dirty="0" err="1" smtClean="0">
                <a:latin typeface="+mj-lt"/>
              </a:rPr>
              <a:t>Trnava</a:t>
            </a:r>
            <a:r>
              <a:rPr lang="en-US" sz="2400" dirty="0" smtClean="0">
                <a:latin typeface="+mj-lt"/>
              </a:rPr>
              <a:t> and 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Kia Motors</a:t>
            </a:r>
            <a:r>
              <a:rPr lang="en-US" sz="2400" dirty="0" smtClean="0">
                <a:latin typeface="+mj-lt"/>
              </a:rPr>
              <a:t> in </a:t>
            </a:r>
            <a:r>
              <a:rPr lang="en-US" sz="2400" dirty="0" err="1" smtClean="0">
                <a:latin typeface="+mj-lt"/>
              </a:rPr>
              <a:t>Žilina</a:t>
            </a:r>
            <a:r>
              <a:rPr lang="en-US" sz="2400" dirty="0" smtClean="0">
                <a:latin typeface="+mj-lt"/>
              </a:rPr>
              <a:t>.</a:t>
            </a:r>
            <a:endParaRPr lang="sk-SK" sz="2400" dirty="0" smtClean="0">
              <a:latin typeface="+mj-lt"/>
            </a:endParaRPr>
          </a:p>
          <a:p>
            <a:pPr algn="just"/>
            <a:r>
              <a:rPr lang="sk-SK" sz="2400" dirty="0" smtClean="0">
                <a:latin typeface="+mj-lt"/>
              </a:rPr>
              <a:t>F</a:t>
            </a:r>
            <a:r>
              <a:rPr lang="en-US" sz="2400" dirty="0" err="1" smtClean="0">
                <a:latin typeface="+mj-lt"/>
              </a:rPr>
              <a:t>rom</a:t>
            </a:r>
            <a:r>
              <a:rPr lang="en-US" sz="2400" dirty="0" smtClean="0">
                <a:latin typeface="+mj-lt"/>
              </a:rPr>
              <a:t> electrical engineering companies, 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Sony</a:t>
            </a:r>
            <a:r>
              <a:rPr lang="en-US" sz="2400" dirty="0" smtClean="0">
                <a:latin typeface="+mj-lt"/>
              </a:rPr>
              <a:t> has a factory</a:t>
            </a:r>
            <a:r>
              <a:rPr lang="sk-SK" sz="2400" dirty="0" smtClean="0">
                <a:latin typeface="+mj-lt"/>
              </a:rPr>
              <a:t> in </a:t>
            </a:r>
            <a:r>
              <a:rPr lang="en-US" sz="2400" dirty="0" smtClean="0">
                <a:latin typeface="+mj-lt"/>
              </a:rPr>
              <a:t>Nitra for LCD TV</a:t>
            </a:r>
            <a:r>
              <a:rPr lang="sk-SK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manufacturing </a:t>
            </a:r>
            <a:r>
              <a:rPr lang="sk-SK" sz="2400" dirty="0" smtClean="0">
                <a:latin typeface="+mj-lt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Samsung</a:t>
            </a:r>
            <a:r>
              <a:rPr lang="en-US" sz="2400" dirty="0" smtClean="0">
                <a:latin typeface="+mj-lt"/>
              </a:rPr>
              <a:t> </a:t>
            </a:r>
            <a:r>
              <a:rPr lang="sk-SK" sz="2400" dirty="0" smtClean="0">
                <a:latin typeface="+mj-lt"/>
              </a:rPr>
              <a:t>in </a:t>
            </a:r>
            <a:r>
              <a:rPr lang="en-US" sz="2400" dirty="0" err="1" smtClean="0">
                <a:latin typeface="+mj-lt"/>
              </a:rPr>
              <a:t>Galanta</a:t>
            </a:r>
            <a:r>
              <a:rPr lang="en-US" sz="2400" dirty="0" smtClean="0">
                <a:latin typeface="+mj-lt"/>
              </a:rPr>
              <a:t> for computer monitors and television sets</a:t>
            </a:r>
            <a:r>
              <a:rPr lang="sk-SK" sz="2400" dirty="0" smtClean="0">
                <a:latin typeface="+mj-lt"/>
              </a:rPr>
              <a:t>.</a:t>
            </a:r>
            <a:endParaRPr lang="en-GB" sz="2400" dirty="0" smtClean="0">
              <a:latin typeface="+mj-lt"/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Industry</a:t>
            </a:r>
            <a:endParaRPr lang="sk-SK" dirty="0"/>
          </a:p>
        </p:txBody>
      </p:sp>
      <p:pic>
        <p:nvPicPr>
          <p:cNvPr id="4" name="Obrázok 4" descr="P2122b9d6_peugeot_308_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293096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3" descr="800px-Kia_cee'd_Concep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221088"/>
            <a:ext cx="3200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Castles</a:t>
            </a:r>
            <a:endParaRPr lang="sk-SK" dirty="0"/>
          </a:p>
        </p:txBody>
      </p:sp>
      <p:pic>
        <p:nvPicPr>
          <p:cNvPr id="4" name="Zástupný symbol obsahu 3" descr="beckov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148064" y="3861048"/>
            <a:ext cx="3717925" cy="2697163"/>
          </a:xfrm>
          <a:prstGeom prst="rect">
            <a:avLst/>
          </a:prstGeom>
        </p:spPr>
      </p:pic>
      <p:pic>
        <p:nvPicPr>
          <p:cNvPr id="5" name="Obrázok 4" descr="89df89a1401519bb34ec732d97ded67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492896"/>
            <a:ext cx="2520280" cy="166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slovakia-spissky-hra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692696"/>
            <a:ext cx="26749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aa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124744"/>
            <a:ext cx="33718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11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3645024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biggest</a:t>
            </a:r>
            <a:r>
              <a:rPr lang="sk-SK" sz="2400" dirty="0" smtClean="0"/>
              <a:t> </a:t>
            </a:r>
            <a:r>
              <a:rPr lang="sk-SK" sz="2400" dirty="0" err="1" smtClean="0"/>
              <a:t>cave</a:t>
            </a:r>
            <a:r>
              <a:rPr lang="sk-SK" sz="2400" dirty="0" smtClean="0"/>
              <a:t> </a:t>
            </a:r>
            <a:r>
              <a:rPr lang="sk-SK" sz="2400" dirty="0" err="1" smtClean="0"/>
              <a:t>is</a:t>
            </a:r>
            <a:r>
              <a:rPr lang="sk-SK" sz="2400" dirty="0" smtClean="0"/>
              <a:t> „</a:t>
            </a:r>
            <a:r>
              <a:rPr lang="cs-CZ" sz="2400" dirty="0" smtClean="0"/>
              <a:t>Dobšinská </a:t>
            </a:r>
            <a:r>
              <a:rPr lang="cs-CZ" sz="2400" dirty="0" err="1" smtClean="0"/>
              <a:t>ľadová</a:t>
            </a:r>
            <a:r>
              <a:rPr lang="cs-CZ" sz="2400" dirty="0" smtClean="0"/>
              <a:t>  </a:t>
            </a:r>
            <a:r>
              <a:rPr lang="cs-CZ" sz="2400" dirty="0" err="1" smtClean="0"/>
              <a:t>cave</a:t>
            </a:r>
            <a:r>
              <a:rPr lang="cs-CZ" sz="2400" dirty="0" smtClean="0"/>
              <a:t> „ </a:t>
            </a:r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 err="1" smtClean="0"/>
              <a:t>capacity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 </a:t>
            </a:r>
            <a:r>
              <a:rPr lang="cs-CZ" sz="2400" dirty="0" err="1" smtClean="0"/>
              <a:t>ice</a:t>
            </a:r>
            <a:r>
              <a:rPr lang="cs-CZ" sz="2400" dirty="0" smtClean="0"/>
              <a:t> : 110,132 m3…</a:t>
            </a:r>
          </a:p>
          <a:p>
            <a:pPr>
              <a:buFontTx/>
              <a:buChar char="-"/>
            </a:pPr>
            <a:r>
              <a:rPr lang="cs-CZ" sz="2400" dirty="0" smtClean="0"/>
              <a:t> </a:t>
            </a:r>
            <a:r>
              <a:rPr lang="cs-CZ" sz="2400" dirty="0" err="1" smtClean="0"/>
              <a:t>depth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ice</a:t>
            </a:r>
            <a:r>
              <a:rPr lang="cs-CZ" sz="2400" dirty="0" smtClean="0"/>
              <a:t> : 26,5 m</a:t>
            </a:r>
            <a:endParaRPr lang="en-GB" sz="2400" dirty="0" smtClean="0"/>
          </a:p>
          <a:p>
            <a:endParaRPr lang="sk-SK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Caves</a:t>
            </a:r>
            <a:endParaRPr lang="sk-SK" dirty="0"/>
          </a:p>
        </p:txBody>
      </p:sp>
      <p:pic>
        <p:nvPicPr>
          <p:cNvPr id="4" name="Zástupný symbol obsahu 3" descr="2007-07-28_17-25-2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75856" y="4005064"/>
            <a:ext cx="2362200" cy="1576388"/>
          </a:xfrm>
          <a:prstGeom prst="rect">
            <a:avLst/>
          </a:prstGeom>
        </p:spPr>
      </p:pic>
      <p:pic>
        <p:nvPicPr>
          <p:cNvPr id="5" name="Obrázok 4" descr="2007-07-28_17-22-1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708920"/>
            <a:ext cx="2922588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dobslad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140968"/>
            <a:ext cx="22098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Slovakia is a small country situated in Central Europe.</a:t>
            </a:r>
            <a:endParaRPr lang="sk-SK" dirty="0" smtClean="0">
              <a:latin typeface="+mj-lt"/>
            </a:endParaRPr>
          </a:p>
          <a:p>
            <a:r>
              <a:rPr lang="sk-SK" dirty="0" err="1" smtClean="0">
                <a:latin typeface="+mj-lt"/>
              </a:rPr>
              <a:t>The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area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of</a:t>
            </a:r>
            <a:r>
              <a:rPr lang="sk-SK" dirty="0" smtClean="0">
                <a:latin typeface="+mj-lt"/>
              </a:rPr>
              <a:t> Slovakia </a:t>
            </a:r>
            <a:r>
              <a:rPr lang="sk-SK" dirty="0" err="1" smtClean="0">
                <a:latin typeface="+mj-lt"/>
              </a:rPr>
              <a:t>is</a:t>
            </a:r>
            <a:r>
              <a:rPr lang="sk-SK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49 035 km²</a:t>
            </a:r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Slovakia </a:t>
            </a:r>
            <a:r>
              <a:rPr lang="en-US" dirty="0" smtClean="0">
                <a:latin typeface="+mj-lt"/>
              </a:rPr>
              <a:t>borders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with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the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Czech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Republic</a:t>
            </a:r>
            <a:r>
              <a:rPr lang="sk-SK" dirty="0" smtClean="0">
                <a:latin typeface="+mj-lt"/>
              </a:rPr>
              <a:t>, </a:t>
            </a:r>
            <a:r>
              <a:rPr lang="sk-SK" dirty="0" err="1" smtClean="0">
                <a:latin typeface="+mj-lt"/>
              </a:rPr>
              <a:t>Poland</a:t>
            </a:r>
            <a:r>
              <a:rPr lang="sk-SK" dirty="0" smtClean="0">
                <a:latin typeface="+mj-lt"/>
              </a:rPr>
              <a:t>, </a:t>
            </a:r>
            <a:r>
              <a:rPr lang="sk-SK" dirty="0" err="1" smtClean="0">
                <a:latin typeface="+mj-lt"/>
              </a:rPr>
              <a:t>Ukraine</a:t>
            </a:r>
            <a:r>
              <a:rPr lang="sk-SK" dirty="0" smtClean="0">
                <a:latin typeface="+mj-lt"/>
              </a:rPr>
              <a:t>, </a:t>
            </a:r>
            <a:r>
              <a:rPr lang="sk-SK" dirty="0" err="1" smtClean="0">
                <a:latin typeface="+mj-lt"/>
              </a:rPr>
              <a:t>Hungary</a:t>
            </a:r>
            <a:r>
              <a:rPr lang="sk-SK" dirty="0" smtClean="0">
                <a:latin typeface="+mj-lt"/>
              </a:rPr>
              <a:t> and </a:t>
            </a:r>
            <a:r>
              <a:rPr lang="sk-SK" dirty="0" err="1" smtClean="0">
                <a:latin typeface="+mj-lt"/>
              </a:rPr>
              <a:t>Austria</a:t>
            </a:r>
            <a:r>
              <a:rPr lang="sk-SK" dirty="0" smtClean="0">
                <a:latin typeface="+mj-lt"/>
              </a:rPr>
              <a:t>. 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tx2">
                    <a:lumMod val="75000"/>
                  </a:schemeClr>
                </a:solidFill>
              </a:rPr>
              <a:t>About</a:t>
            </a:r>
            <a:r>
              <a:rPr lang="sk-SK" b="1" dirty="0" smtClean="0">
                <a:solidFill>
                  <a:schemeClr val="tx2">
                    <a:lumMod val="75000"/>
                  </a:schemeClr>
                </a:solidFill>
              </a:rPr>
              <a:t> Slovakia</a:t>
            </a:r>
            <a:endParaRPr lang="sk-SK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obrázek 1" descr="Map of Slovakia in Central 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933056"/>
            <a:ext cx="2695989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5,4 </a:t>
            </a:r>
            <a:r>
              <a:rPr lang="sk-SK" sz="2400" dirty="0" err="1" smtClean="0"/>
              <a:t>million</a:t>
            </a:r>
            <a:r>
              <a:rPr lang="sk-SK" sz="2400" dirty="0" smtClean="0"/>
              <a:t> </a:t>
            </a:r>
            <a:r>
              <a:rPr lang="sk-SK" sz="2400" dirty="0" err="1" smtClean="0"/>
              <a:t>people</a:t>
            </a:r>
            <a:r>
              <a:rPr lang="sk-SK" sz="2400" dirty="0" smtClean="0"/>
              <a:t> </a:t>
            </a:r>
            <a:r>
              <a:rPr lang="sk-SK" sz="2400" dirty="0" err="1" smtClean="0"/>
              <a:t>live</a:t>
            </a:r>
            <a:r>
              <a:rPr lang="sk-SK" sz="2400" dirty="0" smtClean="0"/>
              <a:t> in </a:t>
            </a:r>
            <a:r>
              <a:rPr lang="sk-SK" sz="2400" dirty="0" err="1" smtClean="0"/>
              <a:t>the</a:t>
            </a:r>
            <a:r>
              <a:rPr lang="sk-SK" sz="2400" dirty="0" smtClean="0"/>
              <a:t> Slovak </a:t>
            </a:r>
            <a:r>
              <a:rPr lang="sk-SK" sz="2400" dirty="0" err="1" smtClean="0"/>
              <a:t>republic</a:t>
            </a:r>
            <a:endParaRPr lang="en-GB" sz="2400" dirty="0" smtClean="0"/>
          </a:p>
          <a:p>
            <a:r>
              <a:rPr lang="sk-SK" sz="2400" b="1" dirty="0" err="1" smtClean="0"/>
              <a:t>Ethnic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groups</a:t>
            </a:r>
            <a:r>
              <a:rPr lang="sk-SK" sz="2400" b="1" dirty="0" smtClean="0"/>
              <a:t> :</a:t>
            </a:r>
          </a:p>
          <a:p>
            <a:pPr lvl="1"/>
            <a:r>
              <a:rPr lang="en-US" sz="2400" dirty="0" smtClean="0"/>
              <a:t>85.8</a:t>
            </a:r>
            <a:r>
              <a:rPr lang="en-US" sz="2400" dirty="0" smtClean="0"/>
              <a:t>% </a:t>
            </a:r>
            <a:r>
              <a:rPr lang="sk-SK" sz="2400" dirty="0" err="1" smtClean="0"/>
              <a:t>Slovaks</a:t>
            </a:r>
            <a:r>
              <a:rPr lang="en-US" sz="2400" dirty="0" smtClean="0"/>
              <a:t>, 9.7% </a:t>
            </a:r>
            <a:endParaRPr lang="sk-SK" sz="2400" dirty="0" smtClean="0"/>
          </a:p>
          <a:p>
            <a:pPr lvl="1"/>
            <a:r>
              <a:rPr lang="sk-SK" sz="2400" dirty="0" err="1" smtClean="0"/>
              <a:t>Hungarians</a:t>
            </a:r>
            <a:r>
              <a:rPr lang="sk-SK" sz="2400" dirty="0" smtClean="0"/>
              <a:t>	</a:t>
            </a:r>
            <a:r>
              <a:rPr lang="en-US" sz="2400" dirty="0" smtClean="0"/>
              <a:t>, </a:t>
            </a:r>
            <a:endParaRPr lang="sk-SK" sz="2400" dirty="0" smtClean="0"/>
          </a:p>
          <a:p>
            <a:pPr lvl="1"/>
            <a:r>
              <a:rPr lang="en-US" sz="2400" dirty="0" smtClean="0"/>
              <a:t>1.7</a:t>
            </a:r>
            <a:r>
              <a:rPr lang="en-US" sz="2400" dirty="0" smtClean="0"/>
              <a:t>% </a:t>
            </a:r>
            <a:r>
              <a:rPr lang="sk-SK" sz="2400" dirty="0" err="1" smtClean="0"/>
              <a:t>Gypsies</a:t>
            </a:r>
            <a:endParaRPr lang="sk-SK" sz="2400" dirty="0" smtClean="0"/>
          </a:p>
          <a:p>
            <a:pPr lvl="1"/>
            <a:r>
              <a:rPr lang="en-US" sz="2400" dirty="0" smtClean="0"/>
              <a:t>2.8</a:t>
            </a:r>
            <a:r>
              <a:rPr lang="en-US" sz="2400" dirty="0" smtClean="0"/>
              <a:t>% other minority </a:t>
            </a:r>
            <a:r>
              <a:rPr lang="en-US" sz="2400" dirty="0" smtClean="0"/>
              <a:t>groups</a:t>
            </a:r>
            <a:endParaRPr lang="sk-SK" sz="2400" dirty="0" smtClean="0"/>
          </a:p>
          <a:p>
            <a:r>
              <a:rPr lang="sk-SK" sz="2400" b="1" dirty="0" err="1" smtClean="0"/>
              <a:t>Religion</a:t>
            </a:r>
            <a:r>
              <a:rPr lang="sk-SK" sz="2400" b="1" dirty="0" smtClean="0"/>
              <a:t> </a:t>
            </a:r>
            <a:r>
              <a:rPr lang="sk-SK" sz="2400" b="1" dirty="0" smtClean="0"/>
              <a:t>:</a:t>
            </a:r>
          </a:p>
          <a:p>
            <a:pPr lvl="1"/>
            <a:r>
              <a:rPr lang="en-GB" sz="2200" dirty="0" smtClean="0"/>
              <a:t>Rom</a:t>
            </a:r>
            <a:r>
              <a:rPr lang="sk-SK" sz="2200" dirty="0" err="1" smtClean="0"/>
              <a:t>an</a:t>
            </a:r>
            <a:r>
              <a:rPr lang="en-GB" sz="2200" dirty="0" smtClean="0"/>
              <a:t> catholic, 68,9 % </a:t>
            </a:r>
            <a:endParaRPr lang="sk-SK" sz="2200" dirty="0" smtClean="0"/>
          </a:p>
          <a:p>
            <a:pPr lvl="1"/>
            <a:r>
              <a:rPr lang="sk-SK" sz="2200" dirty="0" smtClean="0"/>
              <a:t> </a:t>
            </a:r>
            <a:r>
              <a:rPr lang="sk-SK" sz="2200" dirty="0" err="1" smtClean="0"/>
              <a:t>Evangelistics</a:t>
            </a:r>
            <a:r>
              <a:rPr lang="sk-SK" sz="2200" dirty="0" smtClean="0"/>
              <a:t> 7 %</a:t>
            </a:r>
            <a:endParaRPr lang="en-GB" sz="2200" dirty="0" smtClean="0"/>
          </a:p>
          <a:p>
            <a:pPr lvl="1"/>
            <a:r>
              <a:rPr lang="sk-SK" sz="2200" dirty="0" err="1" smtClean="0"/>
              <a:t>Without</a:t>
            </a:r>
            <a:r>
              <a:rPr lang="sk-SK" sz="2200" dirty="0" smtClean="0"/>
              <a:t> </a:t>
            </a:r>
            <a:r>
              <a:rPr lang="sk-SK" sz="2200" dirty="0" err="1" smtClean="0"/>
              <a:t>religion</a:t>
            </a:r>
            <a:r>
              <a:rPr lang="sk-SK" sz="2200" dirty="0" smtClean="0"/>
              <a:t>  13%</a:t>
            </a:r>
          </a:p>
          <a:p>
            <a:pPr lvl="1"/>
            <a:r>
              <a:rPr lang="sk-SK" sz="2200" dirty="0" err="1" smtClean="0"/>
              <a:t>Greek</a:t>
            </a:r>
            <a:r>
              <a:rPr lang="sk-SK" sz="2200" dirty="0" smtClean="0"/>
              <a:t> </a:t>
            </a:r>
            <a:r>
              <a:rPr lang="sk-SK" sz="2200" dirty="0" err="1" smtClean="0"/>
              <a:t>catholic</a:t>
            </a:r>
            <a:r>
              <a:rPr lang="sk-SK" sz="2200" dirty="0" smtClean="0"/>
              <a:t> 4,1 %</a:t>
            </a:r>
            <a:endParaRPr lang="en-GB" sz="2200" dirty="0" smtClean="0"/>
          </a:p>
          <a:p>
            <a:pPr lvl="1"/>
            <a:endParaRPr lang="en-US" sz="2000" b="1" dirty="0" smtClean="0"/>
          </a:p>
          <a:p>
            <a:pPr lvl="1"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Population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algn="just"/>
            <a:r>
              <a:rPr lang="sk-SK" sz="2400" dirty="0" err="1" smtClean="0"/>
              <a:t>The</a:t>
            </a:r>
            <a:r>
              <a:rPr lang="sk-SK" sz="2400" dirty="0" smtClean="0"/>
              <a:t> Váh“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longest</a:t>
            </a:r>
            <a:r>
              <a:rPr lang="sk-SK" sz="2400" dirty="0" smtClean="0"/>
              <a:t> </a:t>
            </a:r>
            <a:r>
              <a:rPr lang="sk-SK" sz="2400" dirty="0" err="1" smtClean="0"/>
              <a:t>river</a:t>
            </a:r>
            <a:r>
              <a:rPr lang="sk-SK" sz="2400" dirty="0" smtClean="0"/>
              <a:t> in Slovakia (403km), </a:t>
            </a:r>
            <a:r>
              <a:rPr lang="sk-SK" sz="2400" dirty="0" err="1" smtClean="0"/>
              <a:t>it</a:t>
            </a:r>
            <a:r>
              <a:rPr lang="sk-SK" sz="2400" dirty="0" smtClean="0"/>
              <a:t> </a:t>
            </a:r>
            <a:r>
              <a:rPr lang="sk-SK" sz="2400" dirty="0" err="1" smtClean="0"/>
              <a:t>springs</a:t>
            </a:r>
            <a:r>
              <a:rPr lang="sk-SK" sz="2400" dirty="0" smtClean="0"/>
              <a:t> </a:t>
            </a:r>
            <a:r>
              <a:rPr lang="sk-SK" sz="2400" dirty="0" err="1" smtClean="0"/>
              <a:t>from</a:t>
            </a:r>
            <a:r>
              <a:rPr lang="sk-SK" sz="2400" dirty="0" smtClean="0"/>
              <a:t> „Nízke Tatry.“</a:t>
            </a:r>
          </a:p>
          <a:p>
            <a:pPr algn="just"/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Danube</a:t>
            </a:r>
            <a:r>
              <a:rPr lang="sk-SK" sz="2400" dirty="0" smtClean="0"/>
              <a:t> 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biggest</a:t>
            </a:r>
            <a:r>
              <a:rPr lang="sk-SK" sz="2400" dirty="0" smtClean="0"/>
              <a:t> </a:t>
            </a:r>
            <a:r>
              <a:rPr lang="sk-SK" sz="2400" dirty="0" err="1" smtClean="0"/>
              <a:t>river</a:t>
            </a:r>
            <a:r>
              <a:rPr lang="sk-SK" sz="2400" dirty="0" smtClean="0"/>
              <a:t> in </a:t>
            </a:r>
            <a:r>
              <a:rPr lang="sk-SK" sz="2400" dirty="0" err="1" smtClean="0"/>
              <a:t>the</a:t>
            </a:r>
            <a:r>
              <a:rPr lang="sk-SK" sz="2400" dirty="0" smtClean="0"/>
              <a:t> Slovak </a:t>
            </a:r>
            <a:r>
              <a:rPr lang="sk-SK" sz="2400" dirty="0" err="1" smtClean="0"/>
              <a:t>republic</a:t>
            </a:r>
            <a:r>
              <a:rPr lang="sk-SK" sz="2400" dirty="0" smtClean="0"/>
              <a:t>  (47 100 km</a:t>
            </a:r>
            <a:r>
              <a:rPr lang="en-GB" sz="2400" dirty="0" smtClean="0"/>
              <a:t>²</a:t>
            </a:r>
            <a:r>
              <a:rPr lang="sk-SK" sz="2400" dirty="0" smtClean="0"/>
              <a:t>) </a:t>
            </a:r>
            <a:r>
              <a:rPr lang="sk-SK" sz="2400" dirty="0" err="1" smtClean="0"/>
              <a:t>but</a:t>
            </a:r>
            <a:r>
              <a:rPr lang="sk-SK" sz="2400" dirty="0" smtClean="0"/>
              <a:t> </a:t>
            </a:r>
            <a:r>
              <a:rPr lang="sk-SK" sz="2400" dirty="0" err="1" smtClean="0"/>
              <a:t>it</a:t>
            </a:r>
            <a:r>
              <a:rPr lang="sk-SK" sz="2400" dirty="0" smtClean="0"/>
              <a:t> </a:t>
            </a:r>
            <a:r>
              <a:rPr lang="sk-SK" sz="2400" dirty="0" err="1" smtClean="0"/>
              <a:t>springs</a:t>
            </a:r>
            <a:r>
              <a:rPr lang="sk-SK" sz="2400" dirty="0" smtClean="0"/>
              <a:t> </a:t>
            </a:r>
            <a:r>
              <a:rPr lang="sk-SK" sz="2400" dirty="0" err="1" smtClean="0"/>
              <a:t>from</a:t>
            </a:r>
            <a:r>
              <a:rPr lang="sk-SK" sz="2400" dirty="0" smtClean="0"/>
              <a:t> </a:t>
            </a:r>
            <a:r>
              <a:rPr lang="sk-SK" sz="2400" dirty="0" err="1" smtClean="0"/>
              <a:t>Germany</a:t>
            </a:r>
            <a:r>
              <a:rPr lang="sk-SK" sz="2400" dirty="0" smtClean="0"/>
              <a:t>.</a:t>
            </a:r>
          </a:p>
          <a:p>
            <a:pPr algn="just"/>
            <a:r>
              <a:rPr lang="sk-SK" sz="2400" dirty="0" err="1" smtClean="0"/>
              <a:t>Other</a:t>
            </a:r>
            <a:r>
              <a:rPr lang="sk-SK" sz="2400" dirty="0" smtClean="0"/>
              <a:t> </a:t>
            </a:r>
            <a:r>
              <a:rPr lang="sk-SK" sz="2400" dirty="0" err="1" smtClean="0"/>
              <a:t>rivers</a:t>
            </a:r>
            <a:r>
              <a:rPr lang="sk-SK" sz="2400" dirty="0" smtClean="0"/>
              <a:t> :„Hron, Morava, Hornád, </a:t>
            </a:r>
            <a:r>
              <a:rPr lang="sk-SK" sz="2400" dirty="0" err="1" smtClean="0"/>
              <a:t>Ipelˇ</a:t>
            </a:r>
            <a:r>
              <a:rPr lang="sk-SK" sz="2400" dirty="0" smtClean="0"/>
              <a:t>, Nitra, Tisa, Dunajec, Poprad. “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Rivers</a:t>
            </a:r>
            <a:endParaRPr lang="sk-SK" dirty="0"/>
          </a:p>
        </p:txBody>
      </p:sp>
      <p:pic>
        <p:nvPicPr>
          <p:cNvPr id="4" name="Picture 5" descr="vah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149080"/>
            <a:ext cx="2590800" cy="20018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 descr="dun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139394"/>
            <a:ext cx="2736304" cy="2052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„</a:t>
            </a:r>
            <a:r>
              <a:rPr lang="cs-CZ" sz="2400" b="1" dirty="0" err="1" smtClean="0"/>
              <a:t>Veľké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Hincovo</a:t>
            </a:r>
            <a:r>
              <a:rPr lang="cs-CZ" sz="2400" b="1" dirty="0" smtClean="0"/>
              <a:t> pleso</a:t>
            </a:r>
            <a:r>
              <a:rPr lang="sk-SK" sz="2400" dirty="0" smtClean="0"/>
              <a:t>“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err="1" smtClean="0"/>
              <a:t>the</a:t>
            </a:r>
            <a:r>
              <a:rPr lang="sk-SK" sz="2400" dirty="0" smtClean="0"/>
              <a:t> </a:t>
            </a:r>
            <a:r>
              <a:rPr lang="sk-SK" sz="2400" dirty="0" err="1" smtClean="0"/>
              <a:t>biggest</a:t>
            </a:r>
            <a:r>
              <a:rPr lang="sk-SK" sz="2400" dirty="0" smtClean="0"/>
              <a:t> </a:t>
            </a:r>
            <a:r>
              <a:rPr lang="sk-SK" sz="2400" dirty="0" err="1" smtClean="0"/>
              <a:t>lake</a:t>
            </a:r>
            <a:r>
              <a:rPr lang="sk-SK" sz="2400" dirty="0" smtClean="0"/>
              <a:t> in </a:t>
            </a:r>
            <a:r>
              <a:rPr lang="sk-SK" sz="2400" dirty="0" err="1" smtClean="0"/>
              <a:t>the</a:t>
            </a:r>
            <a:r>
              <a:rPr lang="sk-SK" sz="2400" dirty="0" smtClean="0"/>
              <a:t> Slovak </a:t>
            </a:r>
            <a:r>
              <a:rPr lang="sk-SK" sz="2400" dirty="0" err="1" smtClean="0"/>
              <a:t>republic</a:t>
            </a:r>
            <a:r>
              <a:rPr lang="sk-SK" sz="2400" dirty="0" smtClean="0"/>
              <a:t> (20</a:t>
            </a:r>
            <a:r>
              <a:rPr lang="en-GB" sz="2400" dirty="0" smtClean="0"/>
              <a:t>,</a:t>
            </a:r>
            <a:r>
              <a:rPr lang="sk-SK" sz="2400" dirty="0" smtClean="0"/>
              <a:t>08</a:t>
            </a:r>
            <a:r>
              <a:rPr lang="en-GB" sz="2400" dirty="0" smtClean="0"/>
              <a:t> h</a:t>
            </a:r>
            <a:r>
              <a:rPr lang="sk-SK" sz="2400" dirty="0" err="1" smtClean="0"/>
              <a:t>ectare</a:t>
            </a:r>
            <a:r>
              <a:rPr lang="en-GB" sz="2400" dirty="0" smtClean="0"/>
              <a:t> </a:t>
            </a:r>
            <a:r>
              <a:rPr lang="sk-SK" sz="2400" dirty="0" smtClean="0"/>
              <a:t>) .</a:t>
            </a:r>
          </a:p>
          <a:p>
            <a:r>
              <a:rPr lang="sk-SK" sz="2400" dirty="0" err="1" smtClean="0"/>
              <a:t>Other</a:t>
            </a:r>
            <a:r>
              <a:rPr lang="sk-SK" sz="2400" dirty="0" smtClean="0"/>
              <a:t> </a:t>
            </a:r>
            <a:r>
              <a:rPr lang="sk-SK" sz="2400" dirty="0" err="1" smtClean="0"/>
              <a:t>lakes</a:t>
            </a:r>
            <a:r>
              <a:rPr lang="sk-SK" sz="2400" dirty="0" smtClean="0"/>
              <a:t> :</a:t>
            </a:r>
            <a:r>
              <a:rPr lang="en-GB" sz="2400" dirty="0" smtClean="0"/>
              <a:t> </a:t>
            </a:r>
            <a:r>
              <a:rPr lang="en-GB" sz="2400" dirty="0" err="1" smtClean="0"/>
              <a:t>Štrbské</a:t>
            </a:r>
            <a:r>
              <a:rPr lang="en-GB" sz="2400" dirty="0" smtClean="0"/>
              <a:t> </a:t>
            </a:r>
            <a:r>
              <a:rPr lang="en-GB" sz="2400" dirty="0" err="1" smtClean="0"/>
              <a:t>ples</a:t>
            </a:r>
            <a:r>
              <a:rPr lang="sk-SK" sz="2400" dirty="0" smtClean="0"/>
              <a:t>o, Popradské pleso, Skalnaté pleso , Morské oko.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Lakes</a:t>
            </a:r>
            <a:endParaRPr lang="sk-SK" dirty="0"/>
          </a:p>
        </p:txBody>
      </p:sp>
      <p:pic>
        <p:nvPicPr>
          <p:cNvPr id="4" name="Picture 6" descr="1636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56992"/>
            <a:ext cx="2952328" cy="2214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16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356992"/>
            <a:ext cx="4343400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>
                <a:latin typeface="+mj-lt"/>
              </a:rPr>
              <a:t>High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Tatras</a:t>
            </a:r>
            <a:r>
              <a:rPr lang="sk-SK" sz="2400" dirty="0" smtClean="0">
                <a:latin typeface="+mj-lt"/>
              </a:rPr>
              <a:t> are </a:t>
            </a:r>
            <a:r>
              <a:rPr lang="sk-SK" sz="2400" dirty="0" err="1" smtClean="0">
                <a:latin typeface="+mj-lt"/>
              </a:rPr>
              <a:t>the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highest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mountains</a:t>
            </a:r>
            <a:r>
              <a:rPr lang="sk-SK" sz="2400" dirty="0" smtClean="0">
                <a:latin typeface="+mj-lt"/>
              </a:rPr>
              <a:t> in Slovakia .</a:t>
            </a:r>
          </a:p>
          <a:p>
            <a:r>
              <a:rPr lang="sk-SK" sz="2400" dirty="0" err="1" smtClean="0">
                <a:latin typeface="+mj-lt"/>
              </a:rPr>
              <a:t>The</a:t>
            </a:r>
            <a:r>
              <a:rPr lang="sk-SK" sz="2400" dirty="0" smtClean="0">
                <a:latin typeface="+mj-lt"/>
              </a:rPr>
              <a:t>  </a:t>
            </a:r>
            <a:r>
              <a:rPr lang="sk-SK" sz="2400" dirty="0" err="1" smtClean="0">
                <a:latin typeface="+mj-lt"/>
              </a:rPr>
              <a:t>Highest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mount</a:t>
            </a:r>
            <a:r>
              <a:rPr lang="sk-SK" sz="2400" dirty="0" smtClean="0">
                <a:latin typeface="+mj-lt"/>
              </a:rPr>
              <a:t> in Slovakia </a:t>
            </a:r>
            <a:r>
              <a:rPr lang="sk-SK" sz="2400" dirty="0" err="1" smtClean="0">
                <a:latin typeface="+mj-lt"/>
              </a:rPr>
              <a:t>is</a:t>
            </a:r>
            <a:r>
              <a:rPr lang="sk-SK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sk-SK" sz="2400" dirty="0" smtClean="0">
                <a:latin typeface="+mj-lt"/>
              </a:rPr>
              <a:t> „Gerlachovský štít“ ( 2654,4 m )</a:t>
            </a:r>
          </a:p>
          <a:p>
            <a:r>
              <a:rPr lang="sk-SK" sz="2400" dirty="0" err="1" smtClean="0">
                <a:latin typeface="+mj-lt"/>
              </a:rPr>
              <a:t>The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Lowest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place</a:t>
            </a:r>
            <a:r>
              <a:rPr lang="sk-SK" sz="2400" dirty="0" smtClean="0">
                <a:latin typeface="+mj-lt"/>
              </a:rPr>
              <a:t> in Slovakia </a:t>
            </a:r>
            <a:r>
              <a:rPr lang="sk-SK" sz="2400" dirty="0" err="1" smtClean="0">
                <a:latin typeface="+mj-lt"/>
              </a:rPr>
              <a:t>is</a:t>
            </a:r>
            <a:r>
              <a:rPr lang="sk-SK" sz="2400" dirty="0" smtClean="0">
                <a:latin typeface="+mj-lt"/>
              </a:rPr>
              <a:t> „Brázda“ ( -180.5m)</a:t>
            </a:r>
          </a:p>
          <a:p>
            <a:endParaRPr lang="sk-SK" sz="2400" dirty="0"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Mountains</a:t>
            </a:r>
            <a:endParaRPr lang="sk-SK" dirty="0"/>
          </a:p>
        </p:txBody>
      </p:sp>
      <p:pic>
        <p:nvPicPr>
          <p:cNvPr id="4" name="Obrázok 7" descr="tatr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429000"/>
            <a:ext cx="3744416" cy="280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Vysoke_Tatry-Popradske_ple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41148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b="1" dirty="0" smtClean="0"/>
              <a:t>Bratislava</a:t>
            </a:r>
            <a:r>
              <a:rPr lang="en-US" sz="2400" dirty="0" smtClean="0"/>
              <a:t> is the </a:t>
            </a:r>
            <a:r>
              <a:rPr lang="sk-SK" sz="2400" dirty="0" err="1" smtClean="0"/>
              <a:t>political</a:t>
            </a:r>
            <a:r>
              <a:rPr lang="en-US" sz="2400" dirty="0" smtClean="0"/>
              <a:t>, </a:t>
            </a:r>
            <a:r>
              <a:rPr lang="sk-SK" sz="2400" dirty="0" smtClean="0"/>
              <a:t>c</a:t>
            </a:r>
            <a:r>
              <a:rPr lang="en-US" sz="2400" dirty="0" err="1" smtClean="0"/>
              <a:t>ultura</a:t>
            </a:r>
            <a:r>
              <a:rPr lang="sk-SK" sz="2400" dirty="0" smtClean="0"/>
              <a:t>l</a:t>
            </a:r>
            <a:r>
              <a:rPr lang="en-US" sz="2400" dirty="0" smtClean="0"/>
              <a:t> and econ</a:t>
            </a:r>
            <a:r>
              <a:rPr lang="sk-SK" sz="2400" dirty="0" smtClean="0"/>
              <a:t>o</a:t>
            </a:r>
            <a:r>
              <a:rPr lang="en-US" sz="2400" dirty="0" err="1" smtClean="0"/>
              <a:t>mic</a:t>
            </a:r>
            <a:r>
              <a:rPr lang="sk-SK" sz="2400" dirty="0" smtClean="0"/>
              <a:t> </a:t>
            </a:r>
            <a:r>
              <a:rPr lang="en-US" sz="2400" dirty="0" smtClean="0"/>
              <a:t>centre of Slovakia. It is the seat of the </a:t>
            </a:r>
            <a:r>
              <a:rPr lang="sk-SK" sz="2400" dirty="0" smtClean="0"/>
              <a:t>Slovak </a:t>
            </a:r>
            <a:r>
              <a:rPr lang="sk-SK" sz="2400" dirty="0" err="1" smtClean="0"/>
              <a:t>president</a:t>
            </a:r>
            <a:r>
              <a:rPr lang="en-US" sz="2400" dirty="0" smtClean="0"/>
              <a:t>, the parliament,</a:t>
            </a:r>
            <a:r>
              <a:rPr lang="sk-SK" sz="2400" dirty="0" smtClean="0"/>
              <a:t> </a:t>
            </a:r>
            <a:r>
              <a:rPr lang="en-US" sz="2400" dirty="0" smtClean="0"/>
              <a:t>and the </a:t>
            </a:r>
            <a:r>
              <a:rPr lang="en-US" sz="2400" dirty="0" err="1" smtClean="0"/>
              <a:t>executiv</a:t>
            </a:r>
            <a:r>
              <a:rPr lang="sk-SK" sz="2400" dirty="0" smtClean="0"/>
              <a:t>e</a:t>
            </a:r>
            <a:r>
              <a:rPr lang="en-US" sz="2400" dirty="0" smtClean="0"/>
              <a:t> branch of the government. It is home to several universities, museums, theatres, galleries and other important economic, cultural</a:t>
            </a:r>
            <a:r>
              <a:rPr lang="sk-SK" sz="2400" dirty="0" smtClean="0"/>
              <a:t> </a:t>
            </a:r>
            <a:r>
              <a:rPr lang="sk-SK" sz="2400" dirty="0" err="1" smtClean="0"/>
              <a:t>institutions</a:t>
            </a:r>
            <a:r>
              <a:rPr lang="en-US" sz="2400" dirty="0" smtClean="0"/>
              <a:t> </a:t>
            </a:r>
            <a:r>
              <a:rPr lang="sk-SK" sz="2400" dirty="0" smtClean="0"/>
              <a:t>.</a:t>
            </a:r>
            <a:endParaRPr lang="en-GB" sz="2400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3600" dirty="0" smtClean="0"/>
              <a:t>Bratislava   </a:t>
            </a:r>
            <a:br>
              <a:rPr lang="sk-SK" sz="3600" dirty="0" smtClean="0"/>
            </a:br>
            <a:r>
              <a:rPr lang="sk-SK" sz="3600" dirty="0" err="1" smtClean="0"/>
              <a:t>The</a:t>
            </a:r>
            <a:r>
              <a:rPr lang="sk-SK" sz="3600" dirty="0" smtClean="0"/>
              <a:t> </a:t>
            </a:r>
            <a:r>
              <a:rPr lang="sk-SK" sz="3600" dirty="0" err="1" smtClean="0"/>
              <a:t>Capital</a:t>
            </a:r>
            <a:r>
              <a:rPr lang="sk-SK" sz="3600" dirty="0" smtClean="0"/>
              <a:t> city </a:t>
            </a:r>
            <a:r>
              <a:rPr lang="sk-SK" sz="3600" dirty="0" err="1" smtClean="0"/>
              <a:t>of</a:t>
            </a:r>
            <a:r>
              <a:rPr lang="sk-SK" sz="3600" dirty="0" smtClean="0"/>
              <a:t> Slovakia</a:t>
            </a:r>
            <a:endParaRPr lang="sk-SK" sz="3600" dirty="0"/>
          </a:p>
        </p:txBody>
      </p:sp>
      <p:pic>
        <p:nvPicPr>
          <p:cNvPr id="4" name="Obrázok 3" descr="bratislava cast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77072"/>
            <a:ext cx="332422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5" descr="Bratislava_er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005064"/>
            <a:ext cx="1709738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400" dirty="0" err="1" smtClean="0">
                <a:latin typeface="+mj-lt"/>
              </a:rPr>
              <a:t>The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biggest</a:t>
            </a:r>
            <a:r>
              <a:rPr lang="sk-SK" sz="2400" dirty="0" smtClean="0">
                <a:latin typeface="+mj-lt"/>
              </a:rPr>
              <a:t> city </a:t>
            </a:r>
            <a:r>
              <a:rPr lang="sk-SK" sz="2400" dirty="0" err="1" smtClean="0">
                <a:latin typeface="+mj-lt"/>
              </a:rPr>
              <a:t>is</a:t>
            </a:r>
            <a:r>
              <a:rPr lang="sk-SK" sz="2400" dirty="0" smtClean="0">
                <a:latin typeface="+mj-lt"/>
              </a:rPr>
              <a:t>  </a:t>
            </a:r>
            <a:r>
              <a:rPr lang="sk-SK" sz="2400" dirty="0" smtClean="0">
                <a:latin typeface="+mj-lt"/>
              </a:rPr>
              <a:t>Bratislava, </a:t>
            </a:r>
            <a:r>
              <a:rPr lang="sk-SK" sz="2400" dirty="0" err="1" smtClean="0">
                <a:latin typeface="+mj-lt"/>
              </a:rPr>
              <a:t>the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next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one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is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smtClean="0">
                <a:latin typeface="+mj-lt"/>
              </a:rPr>
              <a:t>Košice, </a:t>
            </a:r>
            <a:r>
              <a:rPr lang="sk-SK" sz="2400" dirty="0" err="1" smtClean="0">
                <a:latin typeface="+mj-lt"/>
              </a:rPr>
              <a:t>žilina</a:t>
            </a:r>
            <a:r>
              <a:rPr lang="sk-SK" sz="2400" dirty="0" smtClean="0">
                <a:latin typeface="+mj-lt"/>
              </a:rPr>
              <a:t>, Trenčín, Martin, Poprad, Komárno, </a:t>
            </a:r>
            <a:r>
              <a:rPr lang="sk-SK" sz="2400" dirty="0" smtClean="0">
                <a:latin typeface="+mj-lt"/>
              </a:rPr>
              <a:t>Banská </a:t>
            </a:r>
            <a:r>
              <a:rPr lang="sk-SK" sz="2400" dirty="0" smtClean="0">
                <a:latin typeface="+mj-lt"/>
              </a:rPr>
              <a:t>Bystrica, Nitra, </a:t>
            </a:r>
            <a:r>
              <a:rPr lang="sk-SK" sz="2400" dirty="0" smtClean="0">
                <a:latin typeface="+mj-lt"/>
              </a:rPr>
              <a:t>Trnava ...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cities</a:t>
            </a:r>
            <a:endParaRPr lang="sk-SK" dirty="0"/>
          </a:p>
        </p:txBody>
      </p:sp>
      <p:pic>
        <p:nvPicPr>
          <p:cNvPr id="4" name="Picture 9" descr="Banska_Bystrica_046-TOM04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140968"/>
            <a:ext cx="25527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6" descr="P2318b0fa_trnava_pesia_zona_V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636912"/>
            <a:ext cx="297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[obrazky.4ever.sk] kosice, dom svatej alzbety 5645155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437112"/>
            <a:ext cx="294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4" descr="Zilina_DBU_DSC_0281_u.jpg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284984"/>
            <a:ext cx="2592288" cy="180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>
                <a:latin typeface="+mj-lt"/>
              </a:rPr>
              <a:t>The Slovak head of state is the president (Ivan </a:t>
            </a:r>
            <a:r>
              <a:rPr lang="en-US" sz="2400" dirty="0" err="1" smtClean="0">
                <a:latin typeface="+mj-lt"/>
              </a:rPr>
              <a:t>Gašparovič</a:t>
            </a:r>
            <a:r>
              <a:rPr lang="en-US" sz="2400" dirty="0" smtClean="0">
                <a:latin typeface="+mj-lt"/>
              </a:rPr>
              <a:t>, 2004 - 2009), elected by direct popular vote for a five-year term. </a:t>
            </a:r>
            <a:endParaRPr lang="sk-SK" sz="2400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Robert Fico 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is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the</a:t>
            </a:r>
            <a:r>
              <a:rPr lang="sk-SK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prime </a:t>
            </a:r>
            <a:r>
              <a:rPr lang="en-US" sz="2400" dirty="0" smtClean="0">
                <a:latin typeface="+mj-lt"/>
              </a:rPr>
              <a:t>minister</a:t>
            </a:r>
            <a:r>
              <a:rPr lang="sk-SK" sz="2400" dirty="0" smtClean="0">
                <a:latin typeface="+mj-lt"/>
              </a:rPr>
              <a:t>. </a:t>
            </a:r>
            <a:r>
              <a:rPr lang="sk-SK" sz="2400" dirty="0" err="1" smtClean="0">
                <a:latin typeface="+mj-lt"/>
              </a:rPr>
              <a:t>He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is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head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of</a:t>
            </a:r>
            <a:r>
              <a:rPr lang="sk-SK" sz="2400" dirty="0" smtClean="0">
                <a:latin typeface="+mj-lt"/>
              </a:rPr>
              <a:t> </a:t>
            </a:r>
            <a:r>
              <a:rPr lang="sk-SK" sz="2400" dirty="0" err="1" smtClean="0">
                <a:latin typeface="+mj-lt"/>
              </a:rPr>
              <a:t>parliament</a:t>
            </a:r>
            <a:r>
              <a:rPr lang="sk-SK" sz="2400" dirty="0" smtClean="0">
                <a:latin typeface="+mj-lt"/>
              </a:rPr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pPr lvl="8"/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president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President</a:t>
            </a:r>
            <a:endParaRPr lang="sk-SK" dirty="0"/>
          </a:p>
        </p:txBody>
      </p:sp>
      <p:pic>
        <p:nvPicPr>
          <p:cNvPr id="4" name="Obrázok 3" descr="newsid_1865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717032"/>
            <a:ext cx="2857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3" descr="newsid_1865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886200"/>
            <a:ext cx="2857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254</Words>
  <Application>Microsoft Office PowerPoint</Application>
  <PresentationFormat>Předvádění na obrazovce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Our  country - Slovakia</vt:lpstr>
      <vt:lpstr>About Slovakia</vt:lpstr>
      <vt:lpstr>Population</vt:lpstr>
      <vt:lpstr>Rivers</vt:lpstr>
      <vt:lpstr>Lakes</vt:lpstr>
      <vt:lpstr>Mountains</vt:lpstr>
      <vt:lpstr>Bratislava    The Capital city of Slovakia</vt:lpstr>
      <vt:lpstr>Other cities</vt:lpstr>
      <vt:lpstr>President</vt:lpstr>
      <vt:lpstr>Industry</vt:lpstr>
      <vt:lpstr>Castles</vt:lpstr>
      <vt:lpstr>Caves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 country - Slovakia</dc:title>
  <dc:creator>admin</dc:creator>
  <cp:lastModifiedBy>admin</cp:lastModifiedBy>
  <cp:revision>3</cp:revision>
  <dcterms:created xsi:type="dcterms:W3CDTF">2013-11-12T09:25:14Z</dcterms:created>
  <dcterms:modified xsi:type="dcterms:W3CDTF">2013-11-12T09:46:52Z</dcterms:modified>
</cp:coreProperties>
</file>