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275" r:id="rId2"/>
    <p:sldId id="276" r:id="rId3"/>
    <p:sldId id="278" r:id="rId4"/>
    <p:sldId id="280" r:id="rId5"/>
    <p:sldId id="282" r:id="rId6"/>
    <p:sldId id="279" r:id="rId7"/>
    <p:sldId id="281" r:id="rId8"/>
    <p:sldId id="274" r:id="rId9"/>
    <p:sldId id="266" r:id="rId10"/>
    <p:sldId id="265" r:id="rId11"/>
    <p:sldId id="277" r:id="rId12"/>
    <p:sldId id="256" r:id="rId13"/>
    <p:sldId id="257" r:id="rId14"/>
    <p:sldId id="262" r:id="rId15"/>
    <p:sldId id="259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51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660"/>
  </p:normalViewPr>
  <p:slideViewPr>
    <p:cSldViewPr>
      <p:cViewPr>
        <p:scale>
          <a:sx n="64" d="100"/>
          <a:sy n="64" d="100"/>
        </p:scale>
        <p:origin x="-160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C6D9E-D7D4-4FC3-AC9C-B511E4BEE6E5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3323D-BA69-49D9-82A8-4D28E5E381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70704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3323D-BA69-49D9-82A8-4D28E5E3810C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478961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3323D-BA69-49D9-82A8-4D28E5E3810C}" type="slidenum">
              <a:rPr lang="sk-SK" smtClean="0"/>
              <a:pPr/>
              <a:t>12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416546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020183ED-CAB3-479D-A116-37E9ECAE0504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97B05A36-2657-4866-95E6-C835467851B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183ED-CAB3-479D-A116-37E9ECAE0504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05A36-2657-4866-95E6-C835467851B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183ED-CAB3-479D-A116-37E9ECAE0504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05A36-2657-4866-95E6-C835467851B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183ED-CAB3-479D-A116-37E9ECAE0504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05A36-2657-4866-95E6-C835467851B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183ED-CAB3-479D-A116-37E9ECAE0504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05A36-2657-4866-95E6-C835467851B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183ED-CAB3-479D-A116-37E9ECAE0504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05A36-2657-4866-95E6-C835467851B4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183ED-CAB3-479D-A116-37E9ECAE0504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05A36-2657-4866-95E6-C835467851B4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183ED-CAB3-479D-A116-37E9ECAE0504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05A36-2657-4866-95E6-C835467851B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183ED-CAB3-479D-A116-37E9ECAE0504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05A36-2657-4866-95E6-C835467851B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020183ED-CAB3-479D-A116-37E9ECAE0504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97B05A36-2657-4866-95E6-C835467851B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020183ED-CAB3-479D-A116-37E9ECAE0504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97B05A36-2657-4866-95E6-C835467851B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artisticGlowEdges trans="59000" smoothness="10"/>
                    </a14:imgEffect>
                    <a14:imgEffect>
                      <a14:colorTemperature colorTemp="8000"/>
                    </a14:imgEffect>
                    <a14:imgEffect>
                      <a14:saturation sat="2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5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20183ED-CAB3-479D-A116-37E9ECAE0504}" type="datetimeFigureOut">
              <a:rPr lang="sk-SK" smtClean="0"/>
              <a:pPr/>
              <a:t>13.11.2013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97B05A36-2657-4866-95E6-C835467851B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krusetnica.edupage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krusetnica.ocu.sk/" TargetMode="Externa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10" Type="http://schemas.openxmlformats.org/officeDocument/2006/relationships/image" Target="../media/image58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krusetnica.edupage.org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052736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sk-SK" b="1" dirty="0" err="1" smtClean="0">
                <a:solidFill>
                  <a:srgbClr val="000510"/>
                </a:solidFill>
              </a:rPr>
              <a:t>Our</a:t>
            </a:r>
            <a:r>
              <a:rPr lang="sk-SK" b="1" dirty="0" smtClean="0">
                <a:solidFill>
                  <a:srgbClr val="000510"/>
                </a:solidFill>
              </a:rPr>
              <a:t> </a:t>
            </a:r>
            <a:r>
              <a:rPr lang="sk-SK" b="1" dirty="0" err="1" smtClean="0">
                <a:solidFill>
                  <a:srgbClr val="000510"/>
                </a:solidFill>
              </a:rPr>
              <a:t>school</a:t>
            </a:r>
            <a:r>
              <a:rPr lang="sk-SK" b="1" dirty="0" smtClean="0">
                <a:solidFill>
                  <a:srgbClr val="000510"/>
                </a:solidFill>
              </a:rPr>
              <a:t/>
            </a:r>
            <a:br>
              <a:rPr lang="sk-SK" b="1" dirty="0" smtClean="0">
                <a:solidFill>
                  <a:srgbClr val="000510"/>
                </a:solidFill>
              </a:rPr>
            </a:br>
            <a:r>
              <a:rPr lang="sk-SK" b="1" dirty="0" smtClean="0">
                <a:solidFill>
                  <a:srgbClr val="000510"/>
                </a:solidFill>
              </a:rPr>
              <a:t>ZS s MS </a:t>
            </a:r>
            <a:r>
              <a:rPr lang="sk-SK" b="1" dirty="0" err="1" smtClean="0">
                <a:solidFill>
                  <a:srgbClr val="000510"/>
                </a:solidFill>
              </a:rPr>
              <a:t>Krusetnica</a:t>
            </a:r>
            <a:endParaRPr lang="sk-SK" b="1" dirty="0">
              <a:solidFill>
                <a:srgbClr val="000510"/>
              </a:solidFill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844653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691680" y="5805264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rgbClr val="000510"/>
                </a:solidFill>
                <a:hlinkClick r:id="rId3"/>
              </a:rPr>
              <a:t>http://www.zskrusetnica.edupage.org</a:t>
            </a:r>
            <a:endParaRPr lang="sk-SK" sz="2800" dirty="0">
              <a:solidFill>
                <a:srgbClr val="00051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b="1" dirty="0" err="1" smtClean="0">
                <a:solidFill>
                  <a:srgbClr val="000510"/>
                </a:solidFill>
              </a:rPr>
              <a:t>Life</a:t>
            </a:r>
            <a:r>
              <a:rPr lang="sk-SK" sz="4000" b="1" dirty="0" smtClean="0">
                <a:solidFill>
                  <a:srgbClr val="000510"/>
                </a:solidFill>
              </a:rPr>
              <a:t> in </a:t>
            </a:r>
            <a:r>
              <a:rPr lang="sk-SK" sz="4000" b="1" dirty="0" err="1" smtClean="0">
                <a:solidFill>
                  <a:srgbClr val="000510"/>
                </a:solidFill>
              </a:rPr>
              <a:t>our</a:t>
            </a:r>
            <a:r>
              <a:rPr lang="sk-SK" sz="4000" b="1" dirty="0" smtClean="0">
                <a:solidFill>
                  <a:srgbClr val="000510"/>
                </a:solidFill>
              </a:rPr>
              <a:t> </a:t>
            </a:r>
            <a:r>
              <a:rPr lang="sk-SK" sz="4000" b="1" dirty="0" err="1" smtClean="0">
                <a:solidFill>
                  <a:srgbClr val="000510"/>
                </a:solidFill>
              </a:rPr>
              <a:t>school</a:t>
            </a:r>
            <a:endParaRPr lang="sk-SK" sz="4000" b="1" dirty="0">
              <a:solidFill>
                <a:srgbClr val="00051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3024639" cy="2008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2952328" cy="2397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80"/>
            <a:ext cx="3492680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77072"/>
            <a:ext cx="2952328" cy="2039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2"/>
            <a:ext cx="2408881" cy="1806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4705" cy="253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74" y="3828025"/>
            <a:ext cx="4560203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89" y="2420888"/>
            <a:ext cx="3151187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-27384"/>
            <a:ext cx="2357454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953" y="-12576"/>
            <a:ext cx="3257047" cy="243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86256"/>
            <a:ext cx="4572000" cy="25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5" y="2204864"/>
            <a:ext cx="2847033" cy="219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27648"/>
            <a:ext cx="321920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" y="0"/>
            <a:ext cx="8990640" cy="677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54976" y="188640"/>
            <a:ext cx="7772400" cy="1084039"/>
          </a:xfrm>
        </p:spPr>
        <p:txBody>
          <a:bodyPr>
            <a:noAutofit/>
          </a:bodyPr>
          <a:lstStyle/>
          <a:p>
            <a:r>
              <a:rPr lang="sk-SK" sz="4400" b="1" dirty="0" smtClean="0">
                <a:solidFill>
                  <a:srgbClr val="000510"/>
                </a:solidFill>
              </a:rPr>
              <a:t>  </a:t>
            </a:r>
            <a:br>
              <a:rPr lang="sk-SK" sz="4400" b="1" dirty="0" smtClean="0">
                <a:solidFill>
                  <a:srgbClr val="000510"/>
                </a:solidFill>
              </a:rPr>
            </a:br>
            <a:r>
              <a:rPr lang="sk-SK" sz="4400" b="1" dirty="0" smtClean="0">
                <a:solidFill>
                  <a:srgbClr val="000510"/>
                </a:solidFill>
              </a:rPr>
              <a:t> </a:t>
            </a:r>
            <a:r>
              <a:rPr lang="sk-SK" sz="4400" b="1" dirty="0" err="1" smtClean="0">
                <a:solidFill>
                  <a:srgbClr val="000510"/>
                </a:solidFill>
              </a:rPr>
              <a:t>Our</a:t>
            </a:r>
            <a:r>
              <a:rPr lang="sk-SK" sz="4400" b="1" dirty="0" smtClean="0">
                <a:solidFill>
                  <a:srgbClr val="000510"/>
                </a:solidFill>
              </a:rPr>
              <a:t> </a:t>
            </a:r>
            <a:r>
              <a:rPr lang="sk-SK" sz="4400" b="1" dirty="0" err="1" smtClean="0">
                <a:solidFill>
                  <a:srgbClr val="000510"/>
                </a:solidFill>
              </a:rPr>
              <a:t>village</a:t>
            </a:r>
            <a:r>
              <a:rPr lang="sk-SK" sz="4400" b="1" dirty="0" smtClean="0">
                <a:solidFill>
                  <a:srgbClr val="000510"/>
                </a:solidFill>
              </a:rPr>
              <a:t> </a:t>
            </a:r>
            <a:r>
              <a:rPr lang="sk-SK" b="1" dirty="0" err="1" smtClean="0">
                <a:solidFill>
                  <a:srgbClr val="000510"/>
                </a:solidFill>
              </a:rPr>
              <a:t>Krusetnica</a:t>
            </a:r>
            <a:endParaRPr lang="sk-SK" b="1" dirty="0">
              <a:solidFill>
                <a:srgbClr val="00051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" y="5081588"/>
            <a:ext cx="14763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07704" y="5949280"/>
            <a:ext cx="655272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chemeClr val="bg1"/>
                </a:solidFill>
                <a:hlinkClick r:id="rId5"/>
              </a:rPr>
              <a:t>http://www.krusetnica.ocu.sk/</a:t>
            </a:r>
            <a:endParaRPr lang="sk-SK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454500"/>
          </a:xfrm>
        </p:spPr>
        <p:txBody>
          <a:bodyPr>
            <a:normAutofit/>
          </a:bodyPr>
          <a:lstStyle/>
          <a:p>
            <a:pPr>
              <a:buNone/>
            </a:pPr>
            <a:endParaRPr lang="sk-SK" b="1" dirty="0" smtClean="0">
              <a:solidFill>
                <a:srgbClr val="000510"/>
              </a:solidFill>
            </a:endParaRPr>
          </a:p>
          <a:p>
            <a:pPr>
              <a:buNone/>
            </a:pPr>
            <a:endParaRPr lang="sk-SK" b="1" dirty="0" smtClean="0">
              <a:solidFill>
                <a:srgbClr val="000510"/>
              </a:solidFill>
            </a:endParaRPr>
          </a:p>
          <a:p>
            <a:pPr>
              <a:buNone/>
            </a:pPr>
            <a:r>
              <a:rPr lang="sk-SK" b="1" cap="all" dirty="0" smtClean="0">
                <a:solidFill>
                  <a:srgbClr val="000510"/>
                </a:solidFill>
              </a:rPr>
              <a:t>		</a:t>
            </a:r>
            <a:r>
              <a:rPr lang="sk-SK" b="1" cap="all" dirty="0" err="1" smtClean="0">
                <a:solidFill>
                  <a:srgbClr val="000510"/>
                </a:solidFill>
              </a:rPr>
              <a:t>People</a:t>
            </a:r>
            <a:r>
              <a:rPr lang="sk-SK" b="1" cap="all" dirty="0" smtClean="0">
                <a:solidFill>
                  <a:srgbClr val="000510"/>
                </a:solidFill>
              </a:rPr>
              <a:t>					955</a:t>
            </a:r>
          </a:p>
          <a:p>
            <a:pPr>
              <a:buNone/>
            </a:pPr>
            <a:r>
              <a:rPr lang="sk-SK" b="1" cap="all" dirty="0" smtClean="0">
                <a:solidFill>
                  <a:srgbClr val="000510"/>
                </a:solidFill>
              </a:rPr>
              <a:t>		Man						497</a:t>
            </a:r>
          </a:p>
          <a:p>
            <a:pPr>
              <a:buNone/>
            </a:pPr>
            <a:r>
              <a:rPr lang="sk-SK" b="1" cap="all" dirty="0" smtClean="0">
                <a:solidFill>
                  <a:srgbClr val="000510"/>
                </a:solidFill>
              </a:rPr>
              <a:t>		</a:t>
            </a:r>
            <a:r>
              <a:rPr lang="sk-SK" b="1" cap="all" dirty="0" err="1" smtClean="0">
                <a:solidFill>
                  <a:srgbClr val="000510"/>
                </a:solidFill>
              </a:rPr>
              <a:t>Woman</a:t>
            </a:r>
            <a:r>
              <a:rPr lang="sk-SK" b="1" cap="all" dirty="0" smtClean="0">
                <a:solidFill>
                  <a:srgbClr val="000510"/>
                </a:solidFill>
              </a:rPr>
              <a:t>					458</a:t>
            </a:r>
          </a:p>
          <a:p>
            <a:pPr>
              <a:buNone/>
            </a:pPr>
            <a:r>
              <a:rPr lang="sk-SK" b="1" cap="all" dirty="0" smtClean="0">
                <a:solidFill>
                  <a:srgbClr val="000510"/>
                </a:solidFill>
              </a:rPr>
              <a:t>	</a:t>
            </a:r>
            <a:endParaRPr lang="sk-SK" b="1" cap="all" dirty="0">
              <a:solidFill>
                <a:srgbClr val="000510"/>
              </a:solidFill>
            </a:endParaRPr>
          </a:p>
          <a:p>
            <a:pPr>
              <a:buNone/>
            </a:pPr>
            <a:endParaRPr lang="sk-SK" b="1" cap="all" dirty="0" smtClean="0">
              <a:solidFill>
                <a:srgbClr val="000510"/>
              </a:solidFill>
            </a:endParaRPr>
          </a:p>
          <a:p>
            <a:pPr>
              <a:buNone/>
            </a:pPr>
            <a:r>
              <a:rPr lang="sk-SK" b="1" cap="all" dirty="0" smtClean="0">
                <a:solidFill>
                  <a:srgbClr val="000510"/>
                </a:solidFill>
              </a:rPr>
              <a:t>	</a:t>
            </a:r>
          </a:p>
          <a:p>
            <a:pPr>
              <a:buNone/>
            </a:pPr>
            <a:endParaRPr lang="sk-SK" b="1" dirty="0">
              <a:solidFill>
                <a:srgbClr val="000510"/>
              </a:solidFill>
            </a:endParaRPr>
          </a:p>
        </p:txBody>
      </p:sp>
      <p:pic>
        <p:nvPicPr>
          <p:cNvPr id="20482" name="Picture 2" descr="http://www.krusetnica.ocu.sk/sk/fotogaleria/1_1342814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492896"/>
            <a:ext cx="5472608" cy="3653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6310"/>
            <a:ext cx="2483768" cy="331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81834"/>
            <a:ext cx="3945061" cy="259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920" y="627079"/>
            <a:ext cx="5853336" cy="1143000"/>
          </a:xfrm>
        </p:spPr>
        <p:txBody>
          <a:bodyPr>
            <a:noAutofit/>
          </a:bodyPr>
          <a:lstStyle/>
          <a:p>
            <a:pPr algn="l"/>
            <a:r>
              <a:rPr lang="sk-SK" sz="5000" dirty="0" smtClean="0">
                <a:solidFill>
                  <a:srgbClr val="000510"/>
                </a:solidFill>
              </a:rPr>
              <a:t>  </a:t>
            </a:r>
            <a:r>
              <a:rPr lang="sk-SK" b="1" dirty="0" err="1" smtClean="0">
                <a:solidFill>
                  <a:srgbClr val="000510"/>
                </a:solidFill>
              </a:rPr>
              <a:t>Life</a:t>
            </a:r>
            <a:r>
              <a:rPr lang="sk-SK" b="1" dirty="0" smtClean="0">
                <a:solidFill>
                  <a:srgbClr val="000510"/>
                </a:solidFill>
              </a:rPr>
              <a:t>     in  </a:t>
            </a:r>
            <a:r>
              <a:rPr lang="sk-SK" b="1" dirty="0" err="1" smtClean="0">
                <a:solidFill>
                  <a:srgbClr val="000510"/>
                </a:solidFill>
              </a:rPr>
              <a:t>our</a:t>
            </a:r>
            <a:r>
              <a:rPr lang="sk-SK" b="1" dirty="0" smtClean="0">
                <a:solidFill>
                  <a:srgbClr val="000510"/>
                </a:solidFill>
              </a:rPr>
              <a:t> </a:t>
            </a:r>
            <a:r>
              <a:rPr lang="sk-SK" b="1" dirty="0" err="1" smtClean="0">
                <a:solidFill>
                  <a:srgbClr val="000510"/>
                </a:solidFill>
              </a:rPr>
              <a:t>village</a:t>
            </a:r>
            <a:endParaRPr lang="sk-SK" b="1" dirty="0">
              <a:solidFill>
                <a:srgbClr val="00051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23050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66" y="41223"/>
            <a:ext cx="2591573" cy="194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72816"/>
            <a:ext cx="3010109" cy="20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85" y="4876981"/>
            <a:ext cx="2933819" cy="195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13176"/>
            <a:ext cx="22860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72866"/>
            <a:ext cx="20955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66" y="3756670"/>
            <a:ext cx="4472234" cy="310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32" y="2141306"/>
            <a:ext cx="2884081" cy="216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" y="3756670"/>
            <a:ext cx="4651994" cy="310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34"/>
            <a:ext cx="3673856" cy="375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1034"/>
            <a:ext cx="31718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" y="1844824"/>
            <a:ext cx="2925607" cy="206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" y="1034"/>
            <a:ext cx="2853696" cy="214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429420"/>
          </a:xfrm>
        </p:spPr>
        <p:txBody>
          <a:bodyPr/>
          <a:lstStyle/>
          <a:p>
            <a:pPr algn="ctr">
              <a:buNone/>
            </a:pPr>
            <a:endParaRPr lang="sk-SK" b="1" dirty="0" smtClean="0"/>
          </a:p>
          <a:p>
            <a:pPr algn="ctr">
              <a:buNone/>
            </a:pPr>
            <a:endParaRPr lang="sk-SK" b="1" dirty="0"/>
          </a:p>
          <a:p>
            <a:pPr algn="ctr">
              <a:buNone/>
            </a:pPr>
            <a:endParaRPr lang="sk-SK" b="1" dirty="0" smtClean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SKOLA\Desktop\03-posilnovna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72" y="2143116"/>
            <a:ext cx="3476628" cy="2607471"/>
          </a:xfrm>
          <a:prstGeom prst="rect">
            <a:avLst/>
          </a:prstGeom>
          <a:noFill/>
        </p:spPr>
      </p:pic>
      <p:pic>
        <p:nvPicPr>
          <p:cNvPr id="1028" name="Picture 4" descr="C:\Users\SKOLA\Desktop\IMG_3646_zmena-velikos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0"/>
            <a:ext cx="3619504" cy="2414888"/>
          </a:xfrm>
          <a:prstGeom prst="rect">
            <a:avLst/>
          </a:prstGeom>
          <a:noFill/>
        </p:spPr>
      </p:pic>
      <p:pic>
        <p:nvPicPr>
          <p:cNvPr id="1027" name="Picture 3" descr="C:\Users\SKOLA\Desktop\stolteni.jpg.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43050"/>
            <a:ext cx="3175000" cy="2540000"/>
          </a:xfrm>
          <a:prstGeom prst="rect">
            <a:avLst/>
          </a:prstGeom>
          <a:noFill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2071678"/>
            <a:ext cx="3217478" cy="213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4947"/>
            <a:ext cx="3906827" cy="29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SKOLA\Desktop\imag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0"/>
            <a:ext cx="3804031" cy="2143116"/>
          </a:xfrm>
          <a:prstGeom prst="rect">
            <a:avLst/>
          </a:prstGeom>
          <a:noFill/>
        </p:spPr>
      </p:pic>
      <p:pic>
        <p:nvPicPr>
          <p:cNvPr id="1029" name="Picture 5" descr="C:\Users\SKOLA\Desktop\img0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4143380"/>
            <a:ext cx="3048005" cy="2714620"/>
          </a:xfrm>
          <a:prstGeom prst="rect">
            <a:avLst/>
          </a:prstGeom>
          <a:noFill/>
        </p:spPr>
      </p:pic>
      <p:pic>
        <p:nvPicPr>
          <p:cNvPr id="1031" name="Picture 7" descr="C:\Users\SKOLA\Desktop\bowling_krusetnic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0"/>
            <a:ext cx="2143108" cy="2143116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21124" y="4129996"/>
            <a:ext cx="3122876" cy="272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4705" cy="253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74" y="3828025"/>
            <a:ext cx="4560203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89" y="2420888"/>
            <a:ext cx="3151187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-27384"/>
            <a:ext cx="2357454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953" y="-12576"/>
            <a:ext cx="3257047" cy="243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86256"/>
            <a:ext cx="4572000" cy="25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5" y="2204864"/>
            <a:ext cx="2847033" cy="219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27648"/>
            <a:ext cx="321920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7851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3190651" cy="221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0294"/>
            <a:ext cx="3150096" cy="248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39" y="-20516"/>
            <a:ext cx="3699099" cy="245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89069"/>
            <a:ext cx="45720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58" y="-27384"/>
            <a:ext cx="2650890" cy="221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2119306"/>
            <a:ext cx="3001318" cy="225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39" y="4370294"/>
            <a:ext cx="3706821" cy="245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4370294"/>
            <a:ext cx="2254250" cy="248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38" y="2119306"/>
            <a:ext cx="2823562" cy="225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764704"/>
            <a:ext cx="5723468" cy="841977"/>
          </a:xfrm>
        </p:spPr>
        <p:txBody>
          <a:bodyPr>
            <a:normAutofit/>
          </a:bodyPr>
          <a:lstStyle/>
          <a:p>
            <a:r>
              <a:rPr lang="sk-SK" sz="4000" b="1" dirty="0" err="1" smtClean="0">
                <a:solidFill>
                  <a:srgbClr val="000510"/>
                </a:solidFill>
              </a:rPr>
              <a:t>Here</a:t>
            </a:r>
            <a:r>
              <a:rPr lang="sk-SK" sz="4000" b="1" dirty="0" smtClean="0">
                <a:solidFill>
                  <a:srgbClr val="000510"/>
                </a:solidFill>
              </a:rPr>
              <a:t> </a:t>
            </a:r>
            <a:r>
              <a:rPr lang="sk-SK" sz="4000" b="1" dirty="0" err="1" smtClean="0">
                <a:solidFill>
                  <a:srgbClr val="000510"/>
                </a:solidFill>
              </a:rPr>
              <a:t>we</a:t>
            </a:r>
            <a:r>
              <a:rPr lang="sk-SK" sz="4000" b="1" dirty="0" smtClean="0">
                <a:solidFill>
                  <a:srgbClr val="000510"/>
                </a:solidFill>
              </a:rPr>
              <a:t> are</a:t>
            </a:r>
            <a:endParaRPr lang="sk-SK" sz="4000" b="1" dirty="0">
              <a:solidFill>
                <a:srgbClr val="00051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Obrázek 5" descr="DSC_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628800"/>
            <a:ext cx="6768752" cy="44956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980728"/>
            <a:ext cx="5688632" cy="792088"/>
          </a:xfrm>
        </p:spPr>
        <p:txBody>
          <a:bodyPr>
            <a:normAutofit fontScale="90000"/>
          </a:bodyPr>
          <a:lstStyle/>
          <a:p>
            <a:r>
              <a:rPr lang="sk-SK" b="1" dirty="0" err="1" smtClean="0">
                <a:solidFill>
                  <a:srgbClr val="000510"/>
                </a:solidFill>
              </a:rPr>
              <a:t>Our</a:t>
            </a:r>
            <a:r>
              <a:rPr lang="sk-SK" b="1" dirty="0" smtClean="0">
                <a:solidFill>
                  <a:srgbClr val="000510"/>
                </a:solidFill>
              </a:rPr>
              <a:t> </a:t>
            </a:r>
            <a:r>
              <a:rPr lang="sk-SK" b="1" dirty="0" err="1" smtClean="0">
                <a:solidFill>
                  <a:srgbClr val="000510"/>
                </a:solidFill>
              </a:rPr>
              <a:t>names</a:t>
            </a:r>
            <a:endParaRPr lang="sk-SK" b="1" dirty="0">
              <a:solidFill>
                <a:srgbClr val="000510"/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691680" y="1988840"/>
          <a:ext cx="6096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Girls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Boys</a:t>
                      </a:r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rgbClr val="000510"/>
                          </a:solidFill>
                        </a:rPr>
                        <a:t>Alica</a:t>
                      </a:r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>
                          <a:solidFill>
                            <a:srgbClr val="000510"/>
                          </a:solidFill>
                        </a:rPr>
                        <a:t>Lukas</a:t>
                      </a:r>
                      <a:r>
                        <a:rPr lang="sk-SK" dirty="0" smtClean="0">
                          <a:solidFill>
                            <a:srgbClr val="000510"/>
                          </a:solidFill>
                        </a:rPr>
                        <a:t>              Filip</a:t>
                      </a:r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rgbClr val="000510"/>
                          </a:solidFill>
                        </a:rPr>
                        <a:t>Lucia</a:t>
                      </a:r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>
                          <a:solidFill>
                            <a:srgbClr val="000510"/>
                          </a:solidFill>
                        </a:rPr>
                        <a:t>Tobias</a:t>
                      </a:r>
                      <a:r>
                        <a:rPr lang="sk-SK" dirty="0" smtClean="0">
                          <a:solidFill>
                            <a:srgbClr val="000510"/>
                          </a:solidFill>
                        </a:rPr>
                        <a:t>             </a:t>
                      </a:r>
                      <a:r>
                        <a:rPr lang="sk-SK" dirty="0" err="1" smtClean="0">
                          <a:solidFill>
                            <a:srgbClr val="000510"/>
                          </a:solidFill>
                        </a:rPr>
                        <a:t>Matus</a:t>
                      </a:r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b="0" dirty="0" err="1" smtClean="0">
                          <a:solidFill>
                            <a:srgbClr val="000510"/>
                          </a:solidFill>
                        </a:rPr>
                        <a:t>Sabina</a:t>
                      </a:r>
                      <a:endParaRPr lang="sk-SK" b="0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rgbClr val="000510"/>
                          </a:solidFill>
                        </a:rPr>
                        <a:t>Pavol               </a:t>
                      </a:r>
                      <a:r>
                        <a:rPr lang="sk-SK" dirty="0" err="1" smtClean="0">
                          <a:solidFill>
                            <a:srgbClr val="000510"/>
                          </a:solidFill>
                        </a:rPr>
                        <a:t>Jan</a:t>
                      </a:r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rgbClr val="000510"/>
                          </a:solidFill>
                        </a:rPr>
                        <a:t>Sofia</a:t>
                      </a:r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rgbClr val="000510"/>
                          </a:solidFill>
                        </a:rPr>
                        <a:t>Michal</a:t>
                      </a:r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rgbClr val="000510"/>
                          </a:solidFill>
                        </a:rPr>
                        <a:t>Pavol</a:t>
                      </a:r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rgbClr val="000510"/>
                          </a:solidFill>
                        </a:rPr>
                        <a:t>Milan</a:t>
                      </a:r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rgbClr val="000510"/>
                          </a:solidFill>
                        </a:rPr>
                        <a:t>Pavol</a:t>
                      </a:r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>
                          <a:solidFill>
                            <a:srgbClr val="000510"/>
                          </a:solidFill>
                        </a:rPr>
                        <a:t>David</a:t>
                      </a:r>
                      <a:endParaRPr lang="sk-SK" dirty="0">
                        <a:solidFill>
                          <a:srgbClr val="00051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err="1" smtClean="0">
                <a:solidFill>
                  <a:srgbClr val="000510"/>
                </a:solidFill>
              </a:rPr>
              <a:t>Our</a:t>
            </a:r>
            <a:r>
              <a:rPr lang="sk-SK" b="1" dirty="0" smtClean="0">
                <a:solidFill>
                  <a:srgbClr val="000510"/>
                </a:solidFill>
              </a:rPr>
              <a:t> </a:t>
            </a:r>
            <a:r>
              <a:rPr lang="sk-SK" b="1" dirty="0" err="1" smtClean="0">
                <a:solidFill>
                  <a:srgbClr val="000510"/>
                </a:solidFill>
              </a:rPr>
              <a:t>planet</a:t>
            </a:r>
            <a:r>
              <a:rPr lang="sk-SK" b="1" dirty="0" smtClean="0">
                <a:solidFill>
                  <a:srgbClr val="000510"/>
                </a:solidFill>
              </a:rPr>
              <a:t> </a:t>
            </a:r>
            <a:r>
              <a:rPr lang="sk-SK" b="1" dirty="0" smtClean="0">
                <a:solidFill>
                  <a:srgbClr val="000510"/>
                </a:solidFill>
                <a:sym typeface="Wingdings" pitchFamily="2" charset="2"/>
              </a:rPr>
              <a:t>ERIS</a:t>
            </a:r>
            <a:r>
              <a:rPr lang="sk-SK" b="1" dirty="0" smtClean="0">
                <a:solidFill>
                  <a:srgbClr val="000510"/>
                </a:solidFill>
              </a:rPr>
              <a:t/>
            </a:r>
            <a:br>
              <a:rPr lang="sk-SK" b="1" dirty="0" smtClean="0">
                <a:solidFill>
                  <a:srgbClr val="000510"/>
                </a:solidFill>
              </a:rPr>
            </a:br>
            <a:endParaRPr lang="sk-SK" b="1" dirty="0">
              <a:solidFill>
                <a:srgbClr val="000510"/>
              </a:solidFill>
            </a:endParaRPr>
          </a:p>
        </p:txBody>
      </p:sp>
      <p:pic>
        <p:nvPicPr>
          <p:cNvPr id="4" name="Zástupný symbol pro obsah 3" descr="DSC_03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8840" y="2119313"/>
            <a:ext cx="5425683" cy="36036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pro obsah 3" descr="DSC_03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980728"/>
            <a:ext cx="7139957" cy="4742210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err="1" smtClean="0">
                <a:solidFill>
                  <a:srgbClr val="000510"/>
                </a:solidFill>
              </a:rPr>
              <a:t>We</a:t>
            </a:r>
            <a:r>
              <a:rPr lang="sk-SK" b="1" dirty="0" smtClean="0">
                <a:solidFill>
                  <a:srgbClr val="000510"/>
                </a:solidFill>
              </a:rPr>
              <a:t> are </a:t>
            </a:r>
            <a:r>
              <a:rPr lang="sk-SK" b="1" dirty="0" err="1" smtClean="0">
                <a:solidFill>
                  <a:srgbClr val="000510"/>
                </a:solidFill>
              </a:rPr>
              <a:t>starting</a:t>
            </a:r>
            <a:r>
              <a:rPr lang="sk-SK" b="1" dirty="0" smtClean="0">
                <a:solidFill>
                  <a:srgbClr val="000510"/>
                </a:solidFill>
              </a:rPr>
              <a:t> </a:t>
            </a:r>
            <a:r>
              <a:rPr lang="sk-SK" b="1" dirty="0" err="1" smtClean="0">
                <a:solidFill>
                  <a:srgbClr val="000510"/>
                </a:solidFill>
              </a:rPr>
              <a:t>e-Twinning</a:t>
            </a:r>
            <a:r>
              <a:rPr lang="sk-SK" b="1" dirty="0" smtClean="0">
                <a:solidFill>
                  <a:srgbClr val="000510"/>
                </a:solidFill>
              </a:rPr>
              <a:t> </a:t>
            </a:r>
            <a:r>
              <a:rPr lang="sk-SK" b="1" dirty="0" err="1" smtClean="0">
                <a:solidFill>
                  <a:srgbClr val="000510"/>
                </a:solidFill>
              </a:rPr>
              <a:t>project</a:t>
            </a:r>
            <a:endParaRPr lang="sk-SK" b="1" dirty="0">
              <a:solidFill>
                <a:srgbClr val="000510"/>
              </a:solidFill>
            </a:endParaRPr>
          </a:p>
        </p:txBody>
      </p:sp>
      <p:pic>
        <p:nvPicPr>
          <p:cNvPr id="5" name="Zástupný symbol pro obsah 4" descr="DSC_03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2204864"/>
            <a:ext cx="3528392" cy="2343484"/>
          </a:xfrm>
        </p:spPr>
      </p:pic>
      <p:pic>
        <p:nvPicPr>
          <p:cNvPr id="6" name="Obrázek 5" descr="DSC_0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789040"/>
            <a:ext cx="3528392" cy="23434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>
                <a:solidFill>
                  <a:srgbClr val="000510"/>
                </a:solidFill>
              </a:rPr>
              <a:t>Our</a:t>
            </a:r>
            <a:r>
              <a:rPr lang="sk-SK" b="1" dirty="0" smtClean="0">
                <a:solidFill>
                  <a:srgbClr val="000510"/>
                </a:solidFill>
              </a:rPr>
              <a:t> new </a:t>
            </a:r>
            <a:r>
              <a:rPr lang="sk-SK" b="1" dirty="0" err="1" smtClean="0">
                <a:solidFill>
                  <a:srgbClr val="000510"/>
                </a:solidFill>
              </a:rPr>
              <a:t>gym</a:t>
            </a:r>
            <a:r>
              <a:rPr lang="sk-SK" b="1" dirty="0" smtClean="0">
                <a:solidFill>
                  <a:srgbClr val="000510"/>
                </a:solidFill>
              </a:rPr>
              <a:t> </a:t>
            </a:r>
            <a:r>
              <a:rPr lang="sk-SK" b="1" dirty="0" smtClean="0">
                <a:solidFill>
                  <a:srgbClr val="000510"/>
                </a:solidFill>
                <a:sym typeface="Wingdings" pitchFamily="2" charset="2"/>
              </a:rPr>
              <a:t></a:t>
            </a:r>
            <a:endParaRPr lang="sk-SK" b="1" dirty="0">
              <a:solidFill>
                <a:srgbClr val="000510"/>
              </a:solidFill>
            </a:endParaRPr>
          </a:p>
        </p:txBody>
      </p:sp>
      <p:pic>
        <p:nvPicPr>
          <p:cNvPr id="6" name="Zástupný symbol pro obsah 5" descr="DSC_0014 – kóp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8840" y="2119313"/>
            <a:ext cx="5425683" cy="36036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99" y="3821111"/>
            <a:ext cx="2679002" cy="303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87" y="2323049"/>
            <a:ext cx="4050923" cy="262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617" y="15471"/>
            <a:ext cx="2771800" cy="380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98" y="4725144"/>
            <a:ext cx="6572596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5472"/>
            <a:ext cx="2232248" cy="248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12" y="2503148"/>
            <a:ext cx="280831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256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136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4145" r="126"/>
          <a:stretch>
            <a:fillRect/>
          </a:stretch>
        </p:blipFill>
        <p:spPr bwMode="auto">
          <a:xfrm>
            <a:off x="336505" y="1844824"/>
            <a:ext cx="854060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1403648" y="620688"/>
            <a:ext cx="6408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err="1" smtClean="0">
                <a:solidFill>
                  <a:srgbClr val="000510"/>
                </a:solidFill>
              </a:rPr>
              <a:t>Our</a:t>
            </a:r>
            <a:r>
              <a:rPr lang="sk-SK" sz="4000" b="1" dirty="0" smtClean="0">
                <a:solidFill>
                  <a:srgbClr val="000510"/>
                </a:solidFill>
              </a:rPr>
              <a:t> </a:t>
            </a:r>
            <a:r>
              <a:rPr lang="sk-SK" sz="4000" b="1" dirty="0" err="1" smtClean="0">
                <a:solidFill>
                  <a:srgbClr val="000510"/>
                </a:solidFill>
              </a:rPr>
              <a:t>website</a:t>
            </a:r>
            <a:endParaRPr lang="sk-SK" sz="4000" b="1" dirty="0" smtClean="0">
              <a:solidFill>
                <a:srgbClr val="000510"/>
              </a:solidFill>
            </a:endParaRPr>
          </a:p>
          <a:p>
            <a:pPr algn="ctr"/>
            <a:r>
              <a:rPr lang="sk-SK" sz="2800" b="1" dirty="0" smtClean="0">
                <a:solidFill>
                  <a:srgbClr val="000510"/>
                </a:solidFill>
                <a:hlinkClick r:id="rId3"/>
              </a:rPr>
              <a:t>http://www.zskrusetnica.edupage.org</a:t>
            </a:r>
            <a:endParaRPr lang="sk-SK" sz="2800" b="1" dirty="0">
              <a:solidFill>
                <a:srgbClr val="00051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pendlík">
  <a:themeElements>
    <a:clrScheme name="Vlastná 1">
      <a:dk1>
        <a:srgbClr val="FFFFFF"/>
      </a:dk1>
      <a:lt1>
        <a:sysClr val="window" lastClr="FFFFFF"/>
      </a:lt1>
      <a:dk2>
        <a:srgbClr val="CAF278"/>
      </a:dk2>
      <a:lt2>
        <a:srgbClr val="CAF278"/>
      </a:lt2>
      <a:accent1>
        <a:srgbClr val="94C600"/>
      </a:accent1>
      <a:accent2>
        <a:srgbClr val="CAF278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451</TotalTime>
  <Words>60</Words>
  <Application>Microsoft Office PowerPoint</Application>
  <PresentationFormat>Předvádění na obrazovce (4:3)</PresentationFormat>
  <Paragraphs>38</Paragraphs>
  <Slides>18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Špendlík</vt:lpstr>
      <vt:lpstr>Our school ZS s MS Krusetnica</vt:lpstr>
      <vt:lpstr>Here we are</vt:lpstr>
      <vt:lpstr>Our names</vt:lpstr>
      <vt:lpstr>Our planet ERIS </vt:lpstr>
      <vt:lpstr>Snímek 5</vt:lpstr>
      <vt:lpstr>We are starting e-Twinning project</vt:lpstr>
      <vt:lpstr>Our new gym </vt:lpstr>
      <vt:lpstr>Snímek 8</vt:lpstr>
      <vt:lpstr>Snímek 9</vt:lpstr>
      <vt:lpstr>Life in our school</vt:lpstr>
      <vt:lpstr>Snímek 11</vt:lpstr>
      <vt:lpstr>    Our village Krusetnica</vt:lpstr>
      <vt:lpstr>Snímek 13</vt:lpstr>
      <vt:lpstr>  Life     in  our village</vt:lpstr>
      <vt:lpstr>Snímek 15</vt:lpstr>
      <vt:lpstr>Snímek 16</vt:lpstr>
      <vt:lpstr>Snímek 17</vt:lpstr>
      <vt:lpstr>Snímek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SÚČASNOSŤ NAŠEJ OBCE</dc:title>
  <dc:creator>zborovna1</dc:creator>
  <cp:lastModifiedBy>admin</cp:lastModifiedBy>
  <cp:revision>44</cp:revision>
  <dcterms:created xsi:type="dcterms:W3CDTF">2012-10-17T10:30:25Z</dcterms:created>
  <dcterms:modified xsi:type="dcterms:W3CDTF">2013-11-13T11:01:27Z</dcterms:modified>
</cp:coreProperties>
</file>